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0" r:id="rId4"/>
    <p:sldId id="263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86434" autoAdjust="0"/>
  </p:normalViewPr>
  <p:slideViewPr>
    <p:cSldViewPr showGuides="1">
      <p:cViewPr varScale="1">
        <p:scale>
          <a:sx n="73" d="100"/>
          <a:sy n="73" d="100"/>
        </p:scale>
        <p:origin x="132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 hasCustomPrompt="1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 hasCustomPrompt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 hasCustomPrompt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 hasCustomPrompt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 hasCustomPrompt="1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 hasCustomPrompt="1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 hasCustomPrompt="1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 hasCustomPrompt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 hasCustomPrompt="1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 hasCustomPrompt="1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 hasCustomPrompt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  <a:p>
            <a:pPr lvl="1" eaLnBrk="1" latinLnBrk="0" hangingPunct="1"/>
            <a:r>
              <a:rPr kumimoji="0" lang="tr-TR" smtClean="0"/>
              <a:t>İkinci düzey</a:t>
            </a:r>
            <a:endParaRPr kumimoji="0" lang="tr-TR" smtClean="0"/>
          </a:p>
          <a:p>
            <a:pPr lvl="2" eaLnBrk="1" latinLnBrk="0" hangingPunct="1"/>
            <a:r>
              <a:rPr kumimoji="0" lang="tr-TR" smtClean="0"/>
              <a:t>Üçüncü düzey</a:t>
            </a:r>
            <a:endParaRPr kumimoji="0" lang="tr-TR" smtClean="0"/>
          </a:p>
          <a:p>
            <a:pPr lvl="3" eaLnBrk="1" latinLnBrk="0" hangingPunct="1"/>
            <a:r>
              <a:rPr kumimoji="0" lang="tr-TR" smtClean="0"/>
              <a:t>Dördüncü düzey</a:t>
            </a:r>
            <a:endParaRPr kumimoji="0" lang="tr-TR" smtClean="0"/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 panose="05000000000000000000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 panose="05020102010507070707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 panose="05000000000000000000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 panose="05020102010507070707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000100" y="2786059"/>
            <a:ext cx="7486648" cy="928693"/>
          </a:xfrm>
        </p:spPr>
        <p:txBody>
          <a:bodyPr>
            <a:noAutofit/>
          </a:bodyPr>
          <a:lstStyle/>
          <a:p>
            <a:pPr algn="ctr"/>
            <a:r>
              <a:rPr lang="tr-TR" sz="1800" b="1" dirty="0" smtClean="0">
                <a:solidFill>
                  <a:schemeClr val="tx1"/>
                </a:solidFill>
              </a:rPr>
              <a:t>UŞAK FEVZİ ÇAKMAK KIZ ANADOLU İMAM HATİP LİSESİ</a:t>
            </a:r>
            <a:br>
              <a:rPr lang="tr-TR" sz="1800" b="1" dirty="0" smtClean="0">
                <a:solidFill>
                  <a:schemeClr val="tx1"/>
                </a:solidFill>
              </a:rPr>
            </a:br>
            <a:r>
              <a:rPr lang="tr-TR" sz="1800" b="1" dirty="0" smtClean="0">
                <a:solidFill>
                  <a:schemeClr val="tx1"/>
                </a:solidFill>
              </a:rPr>
              <a:t>FEN VE SOSYAL BİLİMLER PROJE OKULU</a:t>
            </a:r>
            <a:endParaRPr lang="tr-TR" sz="1800" b="1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285852" y="4429132"/>
            <a:ext cx="6400800" cy="852478"/>
          </a:xfrm>
        </p:spPr>
        <p:txBody>
          <a:bodyPr>
            <a:normAutofit/>
          </a:bodyPr>
          <a:lstStyle/>
          <a:p>
            <a:pPr algn="ctr"/>
            <a:r>
              <a:rPr lang="tr-TR" sz="2200" b="1" dirty="0" smtClean="0">
                <a:solidFill>
                  <a:schemeClr val="tx1"/>
                </a:solidFill>
              </a:rPr>
              <a:t>     </a:t>
            </a:r>
            <a:r>
              <a:rPr lang="tr-TR" sz="2200" b="1" dirty="0" smtClean="0">
                <a:solidFill>
                  <a:schemeClr val="tx1"/>
                </a:solidFill>
              </a:rPr>
              <a:t>2023 </a:t>
            </a:r>
            <a:r>
              <a:rPr lang="tr-TR" sz="2200" b="1" dirty="0" smtClean="0">
                <a:solidFill>
                  <a:schemeClr val="tx1"/>
                </a:solidFill>
              </a:rPr>
              <a:t>YKS</a:t>
            </a:r>
            <a:endParaRPr lang="tr-TR" sz="2200" b="1" dirty="0" smtClean="0">
              <a:solidFill>
                <a:schemeClr val="tx1"/>
              </a:solidFill>
            </a:endParaRPr>
          </a:p>
          <a:p>
            <a:pPr algn="ctr"/>
            <a:r>
              <a:rPr lang="tr-TR" sz="2200" b="1" dirty="0" smtClean="0">
                <a:solidFill>
                  <a:schemeClr val="tx1"/>
                </a:solidFill>
              </a:rPr>
              <a:t>     GURUR TABLOMUZ</a:t>
            </a:r>
            <a:endParaRPr lang="tr-TR" sz="2200" b="1" dirty="0">
              <a:solidFill>
                <a:schemeClr val="tx1"/>
              </a:solidFill>
            </a:endParaRPr>
          </a:p>
        </p:txBody>
      </p:sp>
      <p:pic>
        <p:nvPicPr>
          <p:cNvPr id="6" name="5 Resim" descr="OKUL LOGO 2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3357554" y="214290"/>
            <a:ext cx="2506169" cy="250030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4294967295"/>
          </p:nvPr>
        </p:nvSpPr>
        <p:spPr>
          <a:xfrm>
            <a:off x="642938" y="0"/>
            <a:ext cx="8501062" cy="6858000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</a:t>
            </a:r>
            <a:endParaRPr lang="tr-TR" dirty="0"/>
          </a:p>
        </p:txBody>
      </p:sp>
      <p:graphicFrame>
        <p:nvGraphicFramePr>
          <p:cNvPr id="9" name="8 Tablo"/>
          <p:cNvGraphicFramePr>
            <a:graphicFrameLocks noGrp="1"/>
          </p:cNvGraphicFramePr>
          <p:nvPr/>
        </p:nvGraphicFramePr>
        <p:xfrm>
          <a:off x="142844" y="142850"/>
          <a:ext cx="8858250" cy="6572885"/>
        </p:xfrm>
        <a:graphic>
          <a:graphicData uri="http://schemas.openxmlformats.org/drawingml/2006/table">
            <a:tbl>
              <a:tblPr/>
              <a:tblGrid>
                <a:gridCol w="2026920"/>
                <a:gridCol w="154532"/>
                <a:gridCol w="2022511"/>
                <a:gridCol w="158924"/>
                <a:gridCol w="2168260"/>
                <a:gridCol w="150141"/>
                <a:gridCol w="2177042"/>
              </a:tblGrid>
              <a:tr h="95232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ZEYNEP</a:t>
                      </a:r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 SENA AKTÜRK</a:t>
                      </a:r>
                      <a:endParaRPr lang="tr-TR" sz="1200" b="1" i="0" u="none" strike="noStrike" cap="none" spc="0" baseline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UŞAK </a:t>
                      </a:r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ÜNİVERSİTESİ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DİŞ</a:t>
                      </a:r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 HEKİMLİĞİ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ELİF</a:t>
                      </a:r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 TOKLU</a:t>
                      </a:r>
                      <a:endParaRPr lang="tr-TR" sz="1200" b="1" i="0" u="none" strike="noStrike" cap="none" spc="0" baseline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KOCAELİ ÜNİVERSİTESİ</a:t>
                      </a:r>
                      <a:endParaRPr lang="tr-TR" sz="1200" b="1" i="0" u="none" strike="noStrike" cap="none" spc="0" baseline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HUKUK FAKÜLTESİ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ZEYNEP</a:t>
                      </a:r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 SUDE TAŞLI </a:t>
                      </a:r>
                      <a:endParaRPr lang="tr-TR" sz="1200" b="1" i="0" u="none" strike="noStrike" cap="none" spc="0" baseline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HACETTEPE ÜNİVERSİTESİ</a:t>
                      </a:r>
                      <a:endParaRPr lang="tr-TR" sz="1200" b="1" i="0" u="none" strike="noStrike" cap="none" spc="0" baseline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KONUŞMA DİL TERAPİSİ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SULTAN</a:t>
                      </a:r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 ERDOĞAN</a:t>
                      </a:r>
                      <a:endParaRPr lang="tr-TR" sz="1200" b="1" i="0" u="none" strike="noStrike" cap="none" spc="0" baseline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İSTANBUL </a:t>
                      </a:r>
                      <a:r>
                        <a:rPr lang="tr-TR" sz="1200" b="1" i="0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TEKNİK ÜNİVERSİTESİ</a:t>
                      </a:r>
                      <a:br>
                        <a:rPr lang="tr-TR" sz="1200" b="1" i="0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</a:br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İŞLETME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5839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95232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ZARİYE</a:t>
                      </a:r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 KÜBRA CEMOLOĞLU</a:t>
                      </a:r>
                      <a:endParaRPr lang="tr-TR" sz="1200" b="1" i="0" u="none" strike="noStrike" cap="none" spc="0" baseline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ERCİYES ÜNİVERSİTESİ</a:t>
                      </a:r>
                      <a:endParaRPr lang="tr-TR" sz="1200" b="1" i="0" u="none" strike="noStrike" cap="none" spc="0" baseline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ENDÜSTRİ MÜHENDİSLİĞİ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NİSANUR</a:t>
                      </a:r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 KOZAK</a:t>
                      </a:r>
                      <a:endParaRPr lang="tr-TR" sz="1200" b="1" i="0" u="none" strike="noStrike" cap="none" spc="0" baseline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İSTANBUL ÜNİVERSİTESİ</a:t>
                      </a:r>
                      <a:endParaRPr lang="tr-TR" sz="1200" b="1" i="0" u="none" strike="noStrike" cap="none" spc="0" baseline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İLKÖĞRETİM MATEMATİK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FEYZA</a:t>
                      </a:r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 ERCAN</a:t>
                      </a:r>
                      <a:br>
                        <a:rPr lang="tr-TR" sz="1200" b="1" i="0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</a:br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HACETTEPE</a:t>
                      </a:r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 ÜNİVERSİTESİ</a:t>
                      </a:r>
                      <a:endParaRPr lang="tr-TR" sz="1200" b="1" i="0" u="none" strike="noStrike" cap="none" spc="0" baseline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ERGOTERAPİ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MERYEM EDA KANSO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KARS KAFKAS ÜNİVERSİTESİ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VETERİNERLİK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95232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ELİF ÖZSUNAR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UŞAK ÜNİVERSİTESİ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ZİRAAT FAKÜLTESİ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CEMİLE</a:t>
                      </a:r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 ÇAVDAR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UŞAK ÜNİVERSİTESİ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ZİRAAT FAKÜLTESİ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ELİF</a:t>
                      </a:r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 DEMİR</a:t>
                      </a:r>
                      <a:endParaRPr lang="tr-TR" sz="1200" b="1" i="0" u="none" strike="noStrike" cap="none" spc="0" baseline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ULUDAĞ</a:t>
                      </a:r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 ÜNİVERSİTESİ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VETERİNERLİK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FİRDEVS ATAK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BALIKESİR ÜNİVERSİTESİ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PSİKOLOJİ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5839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EDA AKBAY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UŞAK ÜNİVERSİTESİ HEMŞİRELİK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SELİME</a:t>
                      </a:r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 FERHAN KAHRAMAN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UŞAK ÜNİVERSİTESİ HEMŞİRELİK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ELİF</a:t>
                      </a:r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 IŞIK </a:t>
                      </a:r>
                      <a:endParaRPr lang="tr-TR" sz="1200" b="1" i="0" u="none" strike="noStrike" cap="none" spc="0" baseline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STANBUL </a:t>
                      </a:r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ÜNİVERSİTESİ 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HEMŞİRELİK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AYŞE</a:t>
                      </a:r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 SÜMEYRA COŞĞUN</a:t>
                      </a:r>
                      <a:endParaRPr lang="tr-TR" sz="1200" b="1" i="0" u="none" strike="noStrike" cap="none" spc="0" baseline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UŞAK ÜNİVERSİTESİ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 HEMŞİRELİK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6589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95232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NAZİFE</a:t>
                      </a:r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 TUANA VARMANİSA CELAL BAYAR</a:t>
                      </a:r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 ÜNİVERSİTESİ HEMŞİRELİK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EBRAR</a:t>
                      </a:r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 TÜRKER</a:t>
                      </a:r>
                      <a:endParaRPr lang="tr-TR" sz="1200" b="1" i="0" u="none" strike="noStrike" cap="none" spc="0" baseline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UŞAK ÜNİVERSİTESİ HEMŞİRELİK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NEŞE YÜKSEL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UŞAK ÜNİVERSİTESİ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 SINIF ÖĞRETMENLİĞİ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FATMA</a:t>
                      </a:r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 ŞAFAK</a:t>
                      </a:r>
                      <a:endParaRPr lang="tr-TR" sz="1200" b="1" i="0" u="none" strike="noStrike" cap="none" spc="0" baseline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UŞAK ÜNİVERSİTESİ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FEN</a:t>
                      </a:r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 BİLGİSİ </a:t>
                      </a:r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ÖĞRETMENLİĞİ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001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84826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EMİNE NUR YILDIZ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SAKARYA</a:t>
                      </a:r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 ÜNİVERSİTESİ</a:t>
                      </a:r>
                      <a:endParaRPr lang="tr-TR" sz="1200" b="1" i="0" u="none" strike="noStrike" cap="none" spc="0" baseline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İLAHİYAT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NURAY GÜNDÜZ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KIRIKKALE ÜNİVERSİTESİ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ÇOCUK</a:t>
                      </a:r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 GELİŞİMİ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MERVE KÜSKÜN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ULUDAĞ</a:t>
                      </a:r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 ÜNİVERSİTESİ</a:t>
                      </a:r>
                      <a:endParaRPr lang="tr-TR" sz="1200" b="1" i="0" u="none" strike="noStrike" cap="none" spc="0" baseline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HEMŞİRELİK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ZEHRA GÜNGÖR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UŞAK ÜNİVERSİTESİ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İŞ SAĞLIĞI VE GÜVENLİĞİ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4294967295"/>
          </p:nvPr>
        </p:nvSpPr>
        <p:spPr>
          <a:xfrm>
            <a:off x="642938" y="0"/>
            <a:ext cx="8501062" cy="6858000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</a:t>
            </a:r>
            <a:endParaRPr lang="tr-TR" dirty="0"/>
          </a:p>
        </p:txBody>
      </p:sp>
      <p:graphicFrame>
        <p:nvGraphicFramePr>
          <p:cNvPr id="9" name="8 Tablo"/>
          <p:cNvGraphicFramePr>
            <a:graphicFrameLocks noGrp="1"/>
          </p:cNvGraphicFramePr>
          <p:nvPr/>
        </p:nvGraphicFramePr>
        <p:xfrm>
          <a:off x="142844" y="142850"/>
          <a:ext cx="8858312" cy="6572298"/>
        </p:xfrm>
        <a:graphic>
          <a:graphicData uri="http://schemas.openxmlformats.org/drawingml/2006/table">
            <a:tbl>
              <a:tblPr/>
              <a:tblGrid>
                <a:gridCol w="2026902"/>
                <a:gridCol w="154532"/>
                <a:gridCol w="2022511"/>
                <a:gridCol w="158924"/>
                <a:gridCol w="2168260"/>
                <a:gridCol w="150141"/>
                <a:gridCol w="2177042"/>
              </a:tblGrid>
              <a:tr h="95232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HAZAL TUĞBA DEMİR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İZMİR TINAZ TEPE ÜNİVERSİTE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OTOPSİ</a:t>
                      </a:r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 YARDIMCILIĞI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HALİME CANDAN 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GÜMÜŞHANE ÜNİVERSİTESİ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PAREMEDİK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FATMA BÜLBÜL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UŞAK ÜNİVERSİTESİ BİLGİSAYAR PROĞRAMCILIĞI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ELİF SUDE YAVUZSOY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18 MART ÜNİVERSİTESİ 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RADYO TELEVİZYON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5839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95232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RÜMEYSA RANA</a:t>
                      </a:r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 KAN</a:t>
                      </a:r>
                      <a:endParaRPr lang="tr-TR" sz="1200" b="1" i="0" u="none" strike="noStrike" cap="none" spc="0" baseline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UŞAK ÜNİVERSİTESİ</a:t>
                      </a:r>
                      <a:endParaRPr lang="tr-TR" sz="1200" b="1" i="0" u="none" strike="noStrike" cap="none" spc="0" baseline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SOSYAL HİZMETLER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GÜLER SÜMEYYE ACAR</a:t>
                      </a:r>
                      <a:endParaRPr lang="tr-TR" sz="1200" b="1" i="0" u="none" strike="noStrike" cap="none" spc="0" baseline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UŞAK ÜNİVERSİTESİ</a:t>
                      </a:r>
                      <a:endParaRPr lang="tr-TR" sz="1200" b="1" i="0" u="none" strike="noStrike" cap="none" spc="0" baseline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SOSYAL HİZMETLER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BEYZA YÜKSEL</a:t>
                      </a:r>
                      <a:endParaRPr lang="tr-TR" sz="1200" b="1" i="0" u="none" strike="noStrike" cap="none" spc="0" baseline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UŞAK ÜNİVERSİTESİ</a:t>
                      </a:r>
                      <a:endParaRPr lang="tr-TR" sz="1200" b="1" i="0" u="none" strike="noStrike" cap="none" spc="0" baseline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SOSYAL HİZMETLER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AYŞENUR COŞKUN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KARAMANOĞLU</a:t>
                      </a:r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 MEHMET BEY ÜNİVERSİTESİ</a:t>
                      </a:r>
                      <a:endParaRPr lang="tr-TR" sz="1200" b="1" i="0" u="none" strike="noStrike" cap="none" spc="0" baseline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ARAPÇA MÜTERCİM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7554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95232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AYŞENAZ ÖZ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NECMETTİN</a:t>
                      </a:r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 ERBAKAN ÜNİV.</a:t>
                      </a:r>
                      <a:endParaRPr lang="tr-TR" sz="1200" b="1" i="0" u="none" strike="noStrike" cap="none" spc="0" baseline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İLAHİYAT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CEYLİN ZENGİN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UŞAK ÜNİVERSİTESİ 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İSLAMİ İLİMLER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DÖNDÜ</a:t>
                      </a:r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 BEREKET</a:t>
                      </a:r>
                      <a:endParaRPr lang="tr-TR" sz="1200" b="1" i="0" u="none" strike="noStrike" cap="none" spc="0" baseline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UŞAK ÜNİVERSİTESİ 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İSLAMİ İLİMLER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FADİME</a:t>
                      </a:r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 BUSE GÜNEŞ</a:t>
                      </a:r>
                      <a:endParaRPr lang="tr-TR" sz="1200" b="1" i="0" u="none" strike="noStrike" cap="none" spc="0" baseline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UŞAK ÜNİVERSİTESİ 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SOSYAL</a:t>
                      </a:r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 GÜVENLİK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5839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95232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BEYZA</a:t>
                      </a:r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 YILDIRIM</a:t>
                      </a:r>
                      <a:endParaRPr lang="tr-TR" sz="1200" b="1" i="0" u="none" strike="noStrike" cap="none" spc="0" baseline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UŞAK ÜNİVERSİTESİ 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ADALET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DİLHAN</a:t>
                      </a:r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 OĞUR</a:t>
                      </a:r>
                      <a:endParaRPr lang="tr-TR" sz="1200" b="1" i="0" u="none" strike="noStrike" cap="none" spc="0" baseline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UŞAK ÜNİVERSİTESİ 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ÇOCUK</a:t>
                      </a:r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 GELİŞİMİ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RABİA VURAL</a:t>
                      </a:r>
                      <a:endParaRPr lang="tr-TR" sz="1200" b="1" i="0" u="none" strike="noStrike" cap="none" spc="0" baseline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AFYON KOCATEPE ÜNİVERSİTESİ</a:t>
                      </a:r>
                      <a:endParaRPr lang="tr-TR" sz="1200" b="1" i="0" u="none" strike="noStrike" cap="none" spc="0" baseline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SOSYAL HİZMETLER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HANİFE DEMİR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TUNCELİ ÜNİVERSİTESİ</a:t>
                      </a:r>
                      <a:endParaRPr lang="tr-TR" sz="1200" b="1" i="0" u="none" strike="noStrike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ADALET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6589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95232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AFRA DURU</a:t>
                      </a:r>
                      <a:endParaRPr lang="tr-TR" sz="1200" b="1" i="0" u="none" strike="noStrike" cap="none" spc="0" baseline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SÜLEYMAN DEMİREL ÜNİVERSİTESİ</a:t>
                      </a:r>
                      <a:endParaRPr lang="tr-TR" sz="1200" b="1" i="0" u="none" strike="noStrike" cap="none" spc="0" baseline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TURİZM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MELİHA GÖKÇEN KARABASAN</a:t>
                      </a:r>
                      <a:endParaRPr lang="tr-TR" sz="1200" b="1" i="0" u="none" strike="noStrike" cap="none" spc="0" baseline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UŞAK ÜNİVERSİTESİ</a:t>
                      </a:r>
                      <a:endParaRPr lang="tr-TR" sz="1200" b="1" i="0" u="none" strike="noStrike" cap="none" spc="0" baseline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tr-TR" sz="1200" b="1" i="0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TIBBİ</a:t>
                      </a:r>
                      <a:r>
                        <a:rPr lang="tr-TR" sz="1200" b="1" i="0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 GÖRÜNTÜLEME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001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848264">
                <a:tc>
                  <a:txBody>
                    <a:bodyPr/>
                    <a:lstStyle/>
                    <a:p>
                      <a:pPr algn="ctr" fontAlgn="ctr"/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libri" panose="020F0502020204030204"/>
                        </a:rPr>
                        <a:t> </a:t>
                      </a:r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 panose="020F0502020204030204"/>
                      </a:endParaRPr>
                    </a:p>
                  </a:txBody>
                  <a:tcPr marL="7691" marR="7691" marT="7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Özel 1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B9D679"/>
      </a:accent1>
      <a:accent2>
        <a:srgbClr val="B9D679"/>
      </a:accent2>
      <a:accent3>
        <a:srgbClr val="B9D679"/>
      </a:accent3>
      <a:accent4>
        <a:srgbClr val="B9D679"/>
      </a:accent4>
      <a:accent5>
        <a:srgbClr val="B9D679"/>
      </a:accent5>
      <a:accent6>
        <a:srgbClr val="B9D679"/>
      </a:accent6>
      <a:hlink>
        <a:srgbClr val="B9D679"/>
      </a:hlink>
      <a:folHlink>
        <a:srgbClr val="B9D679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3031</Words>
  <Application>WPS Presentation</Application>
  <PresentationFormat>Ekran Gösterisi (4:3)</PresentationFormat>
  <Paragraphs>393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Arial</vt:lpstr>
      <vt:lpstr>SimSun</vt:lpstr>
      <vt:lpstr>Wingdings</vt:lpstr>
      <vt:lpstr>Wingdings</vt:lpstr>
      <vt:lpstr>Wingdings 2</vt:lpstr>
      <vt:lpstr>Calibri</vt:lpstr>
      <vt:lpstr>Century Schoolbook</vt:lpstr>
      <vt:lpstr>Microsoft YaHei</vt:lpstr>
      <vt:lpstr>Arial Unicode MS</vt:lpstr>
      <vt:lpstr>Cumba</vt:lpstr>
      <vt:lpstr>UŞAK FEVZİ ÇAKMAK KIZ ANADOLU İMAM HATİP LİSESİ FEN VE SOSYAL BİLİMLER PROJE OKULU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2021-2022</dc:title>
  <dc:creator>pc2</dc:creator>
  <cp:lastModifiedBy>UNZILE</cp:lastModifiedBy>
  <cp:revision>39</cp:revision>
  <dcterms:created xsi:type="dcterms:W3CDTF">2022-08-19T12:26:00Z</dcterms:created>
  <dcterms:modified xsi:type="dcterms:W3CDTF">2023-12-26T12:50:35Z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D3ED9518EC6D4B00BF01CEECCD5F7E40_12</vt:lpwstr>
  </property>
  <property fmtid="{D5CDD505-2E9C-101B-9397-08002B2CF9AE}" pid="3" name="KSOProductBuildVer">
    <vt:lpwstr>1033-12.2.0.13359</vt:lpwstr>
  </property>
</Properties>
</file>